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7" roundtripDataSignature="AMtx7mhJkXkXF3Dedzivisw8cJhzj508d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66"/>
  </p:normalViewPr>
  <p:slideViewPr>
    <p:cSldViewPr snapToGrid="0">
      <p:cViewPr varScale="1">
        <p:scale>
          <a:sx n="154" d="100"/>
          <a:sy n="154" d="100"/>
        </p:scale>
        <p:origin x="306" y="12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customschemas.google.com/relationships/presentationmetadata" Target="meta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11" Type="http://schemas.openxmlformats.org/officeDocument/2006/relationships/tableStyles" Target="tableStyles.xml"/><Relationship Id="rId10" Type="http://schemas.openxmlformats.org/officeDocument/2006/relationships/theme" Target="theme/them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2" name="Google Shape;52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1" name="Google Shape;11;p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12" name="Google Shape;12;p3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13" name="Google Shape;13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2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2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4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6" name="Google Shape;16;p4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7" name="Google Shape;17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5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20" name="Google Shape;20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4" name="Google Shape;24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8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8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9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10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10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10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10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1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5046000" cy="5727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n" sz="1200"/>
              <a:t>[Solution Title]</a:t>
            </a:r>
            <a:endParaRPr sz="120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n" sz="1200"/>
              <a:t>[Contestant Name (e.g., Individual/Team Lead, Team, Org.)]</a:t>
            </a:r>
            <a:endParaRPr sz="1200"/>
          </a:p>
        </p:txBody>
      </p:sp>
      <p:sp>
        <p:nvSpPr>
          <p:cNvPr id="55" name="Google Shape;55;p1"/>
          <p:cNvSpPr txBox="1">
            <a:spLocks noGrp="1"/>
          </p:cNvSpPr>
          <p:nvPr>
            <p:ph type="body" idx="1"/>
          </p:nvPr>
        </p:nvSpPr>
        <p:spPr>
          <a:xfrm>
            <a:off x="5482325" y="147300"/>
            <a:ext cx="3371100" cy="928975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en" sz="1100" dirty="0"/>
              <a:t>Estimated BOM Total: $</a:t>
            </a:r>
            <a:endParaRPr sz="1100" dirty="0"/>
          </a:p>
          <a:p>
            <a:pPr marL="45720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en" sz="1100" dirty="0">
                <a:extLst>
                  <a:ext uri="http://customooxmlschemas.google.com/">
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textRoundtripDataId="2"/>
                  </a:ext>
                </a:extLst>
              </a:rPr>
              <a:t>3D Mapping Approach (e.g., SLAM): </a:t>
            </a:r>
            <a:endParaRPr sz="1100" dirty="0">
              <a:extLst>
                <a:ext uri="http://customooxmlschemas.google.com/">
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textRoundtripDataId="3"/>
                </a:ext>
              </a:extLst>
            </a:endParaRPr>
          </a:p>
          <a:p>
            <a:pPr marL="457200" lvl="0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en" sz="1100" dirty="0">
                <a:extLst>
                  <a:ext uri="http://customooxmlschemas.google.com/">
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textRoundtripDataId="4"/>
                  </a:ext>
                </a:extLst>
              </a:rPr>
              <a:t>Unique features to support flyability, durability, and/or situational awareness: …</a:t>
            </a:r>
            <a:endParaRPr sz="1200" dirty="0"/>
          </a:p>
        </p:txBody>
      </p:sp>
      <p:sp>
        <p:nvSpPr>
          <p:cNvPr id="56" name="Google Shape;56;p1"/>
          <p:cNvSpPr txBox="1">
            <a:spLocks noGrp="1"/>
          </p:cNvSpPr>
          <p:nvPr>
            <p:ph type="body" idx="2"/>
          </p:nvPr>
        </p:nvSpPr>
        <p:spPr>
          <a:xfrm>
            <a:off x="436775" y="1076275"/>
            <a:ext cx="5891597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en" sz="1200"/>
              <a:t>Conceptual Description [</a:t>
            </a:r>
            <a:r>
              <a:rPr lang="en" sz="1200" i="1"/>
              <a:t>(insert image/figure of actual UAS prototype)</a:t>
            </a:r>
            <a:r>
              <a:rPr lang="en" sz="1200"/>
              <a:t>]</a:t>
            </a:r>
            <a:endParaRPr sz="1200"/>
          </a:p>
          <a:p>
            <a:pPr marL="0" lvl="0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</a:pPr>
            <a:endParaRPr sz="1200"/>
          </a:p>
          <a:p>
            <a:pPr marL="457200" lvl="0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</a:pPr>
            <a:r>
              <a:rPr lang="en" sz="1200"/>
              <a:t>Project Summary/Approach [</a:t>
            </a:r>
            <a:r>
              <a:rPr lang="en" sz="1200" i="1"/>
              <a:t>(highlight any unique aspects)</a:t>
            </a:r>
            <a:r>
              <a:rPr lang="en" sz="1200"/>
              <a:t>]</a:t>
            </a:r>
            <a:endParaRPr sz="1200"/>
          </a:p>
          <a:p>
            <a:pPr marL="0" lvl="0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</a:pPr>
            <a:endParaRPr sz="1200"/>
          </a:p>
          <a:p>
            <a:pPr marL="0" lvl="0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</a:pPr>
            <a:endParaRPr sz="1200"/>
          </a:p>
          <a:p>
            <a:pPr marL="457200" lvl="0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</a:pPr>
            <a:r>
              <a:rPr lang="en" sz="1200"/>
              <a:t>What features or capabilities make your concept a winning solution, and why?  </a:t>
            </a:r>
            <a:endParaRPr sz="1200"/>
          </a:p>
        </p:txBody>
      </p:sp>
      <p:sp>
        <p:nvSpPr>
          <p:cNvPr id="57" name="Google Shape;57;p1"/>
          <p:cNvSpPr txBox="1"/>
          <p:nvPr/>
        </p:nvSpPr>
        <p:spPr>
          <a:xfrm>
            <a:off x="436775" y="4476900"/>
            <a:ext cx="7677900" cy="35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" sz="1200" b="1" i="1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[Submit one (1) slide; font size shall be at least 11 pt; Bracketed labels (e.g., Concept Title) need not be included in your slide.]</a:t>
            </a:r>
            <a:endParaRPr sz="1200" b="1" i="1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122</Words>
  <Application>Microsoft Office PowerPoint</Application>
  <PresentationFormat>On-screen Show (16:9)</PresentationFormat>
  <Paragraphs>12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Simple Light</vt:lpstr>
      <vt:lpstr>[Solution Title] [Contestant Name (e.g., Individual/Team Lead, Team, Org.)]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[Solution Title] [Contestant Name (e.g., Individual/Team Lead, Team, Org.)]</dc:title>
  <dc:creator>Susan Kerin</dc:creator>
  <cp:lastModifiedBy>Susan Kerin</cp:lastModifiedBy>
  <cp:revision>1</cp:revision>
  <dcterms:modified xsi:type="dcterms:W3CDTF">2023-10-27T17:39:35Z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0x010100BADE54904C865846B6390ABD9A2D3BA1</vt:lpwstr>
  </property>
</Properties>
</file>