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/VluAZx0dDC4920jcW0jzMS0A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5046000" cy="572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200"/>
              <a:t>[Solution Title]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200"/>
              <a:t>[Contestant Name (e.g., Individual/Team Lead, Team, Org.)]</a:t>
            </a:r>
            <a:endParaRPr sz="1200"/>
          </a:p>
        </p:txBody>
      </p:sp>
      <p:sp>
        <p:nvSpPr>
          <p:cNvPr id="55" name="Google Shape;55;p1"/>
          <p:cNvSpPr txBox="1">
            <a:spLocks noGrp="1"/>
          </p:cNvSpPr>
          <p:nvPr>
            <p:ph type="body" idx="1"/>
          </p:nvPr>
        </p:nvSpPr>
        <p:spPr>
          <a:xfrm>
            <a:off x="5482325" y="147300"/>
            <a:ext cx="3371100" cy="1012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100"/>
              <a:t>Estimated MSRP:</a:t>
            </a:r>
            <a:endParaRPr sz="1100"/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1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Estimated Flight Time: min</a:t>
            </a:r>
            <a:endParaRPr sz="110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</a:ext>
              </a:extLst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UAS Frame Type (e.g., </a:t>
            </a:r>
            <a:r>
              <a:rPr lang="en" sz="11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quadcopter</a:t>
            </a:r>
            <a:r>
              <a:rPr lang="en" sz="11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): </a:t>
            </a:r>
            <a:endParaRPr sz="110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</a:ext>
              </a:extLst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1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U</a:t>
            </a:r>
            <a:r>
              <a:rPr lang="en" sz="11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nique features to support flyability, durability, and/or situational awareness: …</a:t>
            </a:r>
            <a:endParaRPr sz="1200"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2"/>
          </p:nvPr>
        </p:nvSpPr>
        <p:spPr>
          <a:xfrm>
            <a:off x="436775" y="1076275"/>
            <a:ext cx="5891597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Conceptual Description [</a:t>
            </a:r>
            <a:r>
              <a:rPr lang="en" sz="1200" i="1"/>
              <a:t>(insert image/figure if available)</a:t>
            </a:r>
            <a:r>
              <a:rPr lang="en" sz="1200"/>
              <a:t>]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 sz="1200"/>
          </a:p>
          <a:p>
            <a:pPr marL="457200" lvl="0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Project Summary/Approach [</a:t>
            </a:r>
            <a:r>
              <a:rPr lang="en" sz="1200" i="1"/>
              <a:t>(highlight any unique aspects)</a:t>
            </a:r>
            <a:r>
              <a:rPr lang="en" sz="1200"/>
              <a:t>]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 sz="1200"/>
          </a:p>
          <a:p>
            <a:pPr marL="457200" lvl="0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What features or capabilities make your concept a winning solution, and why?  </a:t>
            </a:r>
            <a:endParaRPr sz="1200"/>
          </a:p>
        </p:txBody>
      </p:sp>
      <p:sp>
        <p:nvSpPr>
          <p:cNvPr id="57" name="Google Shape;57;p1"/>
          <p:cNvSpPr txBox="1"/>
          <p:nvPr/>
        </p:nvSpPr>
        <p:spPr>
          <a:xfrm>
            <a:off x="436775" y="4476900"/>
            <a:ext cx="7677900" cy="3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[Submit one (1) slide; font size shall be at least 11 pt; Bracketed labels (e.g., Concept Title) need not be included in your slide.]</a:t>
            </a:r>
            <a:endParaRPr sz="12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E54904C865846B6390ABD9A2D3BA1" ma:contentTypeVersion="6" ma:contentTypeDescription="Create a new document." ma:contentTypeScope="" ma:versionID="e8cb91c728e525834b85448f6ecbfc7a">
  <xsd:schema xmlns:xsd="http://www.w3.org/2001/XMLSchema" xmlns:xs="http://www.w3.org/2001/XMLSchema" xmlns:p="http://schemas.microsoft.com/office/2006/metadata/properties" xmlns:ns2="491ca2d9-d7bf-4414-aaf5-a9a0937da3d1" xmlns:ns3="14ab62b0-296d-40d1-9035-a7351cb6022e" targetNamespace="http://schemas.microsoft.com/office/2006/metadata/properties" ma:root="true" ma:fieldsID="aa9d1528b0e90fb306def3e3c4b80684" ns2:_="" ns3:_="">
    <xsd:import namespace="491ca2d9-d7bf-4414-aaf5-a9a0937da3d1"/>
    <xsd:import namespace="14ab62b0-296d-40d1-9035-a7351cb602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ca2d9-d7bf-4414-aaf5-a9a0937da3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b62b0-296d-40d1-9035-a7351cb6022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3857DC-5771-4DE0-89D4-C32C62FEF6A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CC2F55-1A5E-4D01-8082-112FDA73BA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8400DE-DBDB-4E53-8AA2-AC8B9C5328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ca2d9-d7bf-4414-aaf5-a9a0937da3d1"/>
    <ds:schemaRef ds:uri="14ab62b0-296d-40d1-9035-a7351cb602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[Solution Title] [Contestant Name (e.g., Individual/Team Lead, Team, Org.)]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[Solution Title] [Contestant Name (e.g., Individual/Team Lead, Team, Org.)]</dc:title>
  <dc:creator>Susan Kerin</dc:creator>
  <cp:lastModifiedBy>Susan Kerin</cp:lastModifiedBy>
  <cp:revision>1</cp:revision>
  <dcterms:modified xsi:type="dcterms:W3CDTF">2022-04-22T17:27:05Z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0x010100BADE54904C865846B6390ABD9A2D3BA1</vt:lpwstr>
  </property>
</Properties>
</file>